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70" r:id="rId7"/>
    <p:sldId id="262" r:id="rId8"/>
    <p:sldId id="263" r:id="rId9"/>
    <p:sldId id="268" r:id="rId10"/>
    <p:sldId id="264" r:id="rId11"/>
    <p:sldId id="265" r:id="rId12"/>
    <p:sldId id="267" r:id="rId13"/>
    <p:sldId id="266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E2FC"/>
    <a:srgbClr val="DEE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F8D4FB-83BE-423D-B073-AFB9FCB45A42}" v="13" dt="2025-01-18T19:28:27.9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94718" autoAdjust="0"/>
  </p:normalViewPr>
  <p:slideViewPr>
    <p:cSldViewPr>
      <p:cViewPr varScale="1">
        <p:scale>
          <a:sx n="68" d="100"/>
          <a:sy n="68" d="100"/>
        </p:scale>
        <p:origin x="149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man Rares" userId="08c57b02ff94bd79" providerId="LiveId" clId="{B7F8D4FB-83BE-423D-B073-AFB9FCB45A42}"/>
    <pc:docChg chg="undo redo custSel addSld delSld modSld">
      <pc:chgData name="Coman Rares" userId="08c57b02ff94bd79" providerId="LiveId" clId="{B7F8D4FB-83BE-423D-B073-AFB9FCB45A42}" dt="2025-01-18T19:30:35.368" v="1411" actId="2711"/>
      <pc:docMkLst>
        <pc:docMk/>
      </pc:docMkLst>
      <pc:sldChg chg="modSp mod">
        <pc:chgData name="Coman Rares" userId="08c57b02ff94bd79" providerId="LiveId" clId="{B7F8D4FB-83BE-423D-B073-AFB9FCB45A42}" dt="2025-01-18T18:36:40.432" v="125" actId="20577"/>
        <pc:sldMkLst>
          <pc:docMk/>
          <pc:sldMk cId="0" sldId="257"/>
        </pc:sldMkLst>
        <pc:spChg chg="mod">
          <ac:chgData name="Coman Rares" userId="08c57b02ff94bd79" providerId="LiveId" clId="{B7F8D4FB-83BE-423D-B073-AFB9FCB45A42}" dt="2025-01-18T18:36:40.432" v="125" actId="20577"/>
          <ac:spMkLst>
            <pc:docMk/>
            <pc:sldMk cId="0" sldId="257"/>
            <ac:spMk id="4" creationId="{00000000-0000-0000-0000-000000000000}"/>
          </ac:spMkLst>
        </pc:spChg>
        <pc:spChg chg="mod">
          <ac:chgData name="Coman Rares" userId="08c57b02ff94bd79" providerId="LiveId" clId="{B7F8D4FB-83BE-423D-B073-AFB9FCB45A42}" dt="2025-01-18T18:36:06.485" v="97" actId="20577"/>
          <ac:spMkLst>
            <pc:docMk/>
            <pc:sldMk cId="0" sldId="257"/>
            <ac:spMk id="5" creationId="{00000000-0000-0000-0000-000000000000}"/>
          </ac:spMkLst>
        </pc:spChg>
      </pc:sldChg>
      <pc:sldChg chg="modSp mod">
        <pc:chgData name="Coman Rares" userId="08c57b02ff94bd79" providerId="LiveId" clId="{B7F8D4FB-83BE-423D-B073-AFB9FCB45A42}" dt="2025-01-18T19:30:35.368" v="1411" actId="2711"/>
        <pc:sldMkLst>
          <pc:docMk/>
          <pc:sldMk cId="0" sldId="258"/>
        </pc:sldMkLst>
        <pc:spChg chg="mod">
          <ac:chgData name="Coman Rares" userId="08c57b02ff94bd79" providerId="LiveId" clId="{B7F8D4FB-83BE-423D-B073-AFB9FCB45A42}" dt="2025-01-18T19:30:35.368" v="1411" actId="2711"/>
          <ac:spMkLst>
            <pc:docMk/>
            <pc:sldMk cId="0" sldId="258"/>
            <ac:spMk id="4099" creationId="{00000000-0000-0000-0000-000000000000}"/>
          </ac:spMkLst>
        </pc:spChg>
      </pc:sldChg>
      <pc:sldChg chg="addSp modSp mod">
        <pc:chgData name="Coman Rares" userId="08c57b02ff94bd79" providerId="LiveId" clId="{B7F8D4FB-83BE-423D-B073-AFB9FCB45A42}" dt="2025-01-18T19:13:34.203" v="1245" actId="1076"/>
        <pc:sldMkLst>
          <pc:docMk/>
          <pc:sldMk cId="0" sldId="259"/>
        </pc:sldMkLst>
        <pc:spChg chg="mod">
          <ac:chgData name="Coman Rares" userId="08c57b02ff94bd79" providerId="LiveId" clId="{B7F8D4FB-83BE-423D-B073-AFB9FCB45A42}" dt="2025-01-18T19:13:26.496" v="1240" actId="1076"/>
          <ac:spMkLst>
            <pc:docMk/>
            <pc:sldMk cId="0" sldId="259"/>
            <ac:spMk id="5123" creationId="{00000000-0000-0000-0000-000000000000}"/>
          </ac:spMkLst>
        </pc:spChg>
        <pc:picChg chg="add mod">
          <ac:chgData name="Coman Rares" userId="08c57b02ff94bd79" providerId="LiveId" clId="{B7F8D4FB-83BE-423D-B073-AFB9FCB45A42}" dt="2025-01-18T19:13:34.203" v="1245" actId="1076"/>
          <ac:picMkLst>
            <pc:docMk/>
            <pc:sldMk cId="0" sldId="259"/>
            <ac:picMk id="3" creationId="{78A4EC70-436F-562C-B19F-B12AE6CFBC35}"/>
          </ac:picMkLst>
        </pc:picChg>
      </pc:sldChg>
      <pc:sldChg chg="addSp delSp modSp mod">
        <pc:chgData name="Coman Rares" userId="08c57b02ff94bd79" providerId="LiveId" clId="{B7F8D4FB-83BE-423D-B073-AFB9FCB45A42}" dt="2025-01-18T19:22:38.994" v="1309" actId="14100"/>
        <pc:sldMkLst>
          <pc:docMk/>
          <pc:sldMk cId="0" sldId="260"/>
        </pc:sldMkLst>
        <pc:spChg chg="mod">
          <ac:chgData name="Coman Rares" userId="08c57b02ff94bd79" providerId="LiveId" clId="{B7F8D4FB-83BE-423D-B073-AFB9FCB45A42}" dt="2025-01-18T19:00:43.805" v="1145" actId="20577"/>
          <ac:spMkLst>
            <pc:docMk/>
            <pc:sldMk cId="0" sldId="260"/>
            <ac:spMk id="6147" creationId="{00000000-0000-0000-0000-000000000000}"/>
          </ac:spMkLst>
        </pc:spChg>
        <pc:picChg chg="add del">
          <ac:chgData name="Coman Rares" userId="08c57b02ff94bd79" providerId="LiveId" clId="{B7F8D4FB-83BE-423D-B073-AFB9FCB45A42}" dt="2025-01-18T18:59:34.670" v="1130" actId="22"/>
          <ac:picMkLst>
            <pc:docMk/>
            <pc:sldMk cId="0" sldId="260"/>
            <ac:picMk id="3" creationId="{55F3A499-1C7D-A4F7-CA31-F6DCA7BC8DEB}"/>
          </ac:picMkLst>
        </pc:picChg>
        <pc:picChg chg="add del mod">
          <ac:chgData name="Coman Rares" userId="08c57b02ff94bd79" providerId="LiveId" clId="{B7F8D4FB-83BE-423D-B073-AFB9FCB45A42}" dt="2025-01-18T18:59:54.954" v="1141" actId="22"/>
          <ac:picMkLst>
            <pc:docMk/>
            <pc:sldMk cId="0" sldId="260"/>
            <ac:picMk id="5" creationId="{494684F8-6FA4-056F-F159-6338F9BEF3F4}"/>
          </ac:picMkLst>
        </pc:picChg>
        <pc:picChg chg="add del">
          <ac:chgData name="Coman Rares" userId="08c57b02ff94bd79" providerId="LiveId" clId="{B7F8D4FB-83BE-423D-B073-AFB9FCB45A42}" dt="2025-01-18T19:00:41.394" v="1144" actId="22"/>
          <ac:picMkLst>
            <pc:docMk/>
            <pc:sldMk cId="0" sldId="260"/>
            <ac:picMk id="7" creationId="{F57CAE12-7E87-F6A4-57FD-8D8352D92285}"/>
          </ac:picMkLst>
        </pc:picChg>
        <pc:picChg chg="add del mod">
          <ac:chgData name="Coman Rares" userId="08c57b02ff94bd79" providerId="LiveId" clId="{B7F8D4FB-83BE-423D-B073-AFB9FCB45A42}" dt="2025-01-18T19:04:29.614" v="1152" actId="478"/>
          <ac:picMkLst>
            <pc:docMk/>
            <pc:sldMk cId="0" sldId="260"/>
            <ac:picMk id="9" creationId="{19DD0292-C624-665F-2C39-6D9B6E834425}"/>
          </ac:picMkLst>
        </pc:picChg>
        <pc:picChg chg="add del mod">
          <ac:chgData name="Coman Rares" userId="08c57b02ff94bd79" providerId="LiveId" clId="{B7F8D4FB-83BE-423D-B073-AFB9FCB45A42}" dt="2025-01-18T19:04:31.747" v="1153" actId="478"/>
          <ac:picMkLst>
            <pc:docMk/>
            <pc:sldMk cId="0" sldId="260"/>
            <ac:picMk id="11" creationId="{4DD534AC-0D7B-CF62-0088-827404C8CD67}"/>
          </ac:picMkLst>
        </pc:picChg>
        <pc:picChg chg="add mod">
          <ac:chgData name="Coman Rares" userId="08c57b02ff94bd79" providerId="LiveId" clId="{B7F8D4FB-83BE-423D-B073-AFB9FCB45A42}" dt="2025-01-18T19:22:38.994" v="1309" actId="14100"/>
          <ac:picMkLst>
            <pc:docMk/>
            <pc:sldMk cId="0" sldId="260"/>
            <ac:picMk id="13" creationId="{810754AB-1043-1A16-E5D2-CE374DA94B75}"/>
          </ac:picMkLst>
        </pc:picChg>
      </pc:sldChg>
      <pc:sldChg chg="addSp delSp modSp mod modClrScheme chgLayout">
        <pc:chgData name="Coman Rares" userId="08c57b02ff94bd79" providerId="LiveId" clId="{B7F8D4FB-83BE-423D-B073-AFB9FCB45A42}" dt="2025-01-18T19:24:17.817" v="1329" actId="1076"/>
        <pc:sldMkLst>
          <pc:docMk/>
          <pc:sldMk cId="0" sldId="261"/>
        </pc:sldMkLst>
        <pc:spChg chg="add mod">
          <ac:chgData name="Coman Rares" userId="08c57b02ff94bd79" providerId="LiveId" clId="{B7F8D4FB-83BE-423D-B073-AFB9FCB45A42}" dt="2025-01-18T19:11:05.972" v="1221" actId="20577"/>
          <ac:spMkLst>
            <pc:docMk/>
            <pc:sldMk cId="0" sldId="261"/>
            <ac:spMk id="4" creationId="{22B2F10E-C8F1-A67D-0A7D-2E347CD28218}"/>
          </ac:spMkLst>
        </pc:spChg>
        <pc:spChg chg="add mod">
          <ac:chgData name="Coman Rares" userId="08c57b02ff94bd79" providerId="LiveId" clId="{B7F8D4FB-83BE-423D-B073-AFB9FCB45A42}" dt="2025-01-18T19:10:45.699" v="1220" actId="1076"/>
          <ac:spMkLst>
            <pc:docMk/>
            <pc:sldMk cId="0" sldId="261"/>
            <ac:spMk id="7" creationId="{BA83248B-9058-FDF6-CA28-57A0E253CEC0}"/>
          </ac:spMkLst>
        </pc:spChg>
        <pc:spChg chg="mod">
          <ac:chgData name="Coman Rares" userId="08c57b02ff94bd79" providerId="LiveId" clId="{B7F8D4FB-83BE-423D-B073-AFB9FCB45A42}" dt="2025-01-18T19:24:17.817" v="1329" actId="1076"/>
          <ac:spMkLst>
            <pc:docMk/>
            <pc:sldMk cId="0" sldId="261"/>
            <ac:spMk id="7170" creationId="{00000000-0000-0000-0000-000000000000}"/>
          </ac:spMkLst>
        </pc:spChg>
        <pc:spChg chg="mod ord">
          <ac:chgData name="Coman Rares" userId="08c57b02ff94bd79" providerId="LiveId" clId="{B7F8D4FB-83BE-423D-B073-AFB9FCB45A42}" dt="2025-01-18T19:10:15.103" v="1208" actId="1076"/>
          <ac:spMkLst>
            <pc:docMk/>
            <pc:sldMk cId="0" sldId="261"/>
            <ac:spMk id="7171" creationId="{00000000-0000-0000-0000-000000000000}"/>
          </ac:spMkLst>
        </pc:spChg>
        <pc:spChg chg="add del mod">
          <ac:chgData name="Coman Rares" userId="08c57b02ff94bd79" providerId="LiveId" clId="{B7F8D4FB-83BE-423D-B073-AFB9FCB45A42}" dt="2025-01-18T19:08:16.755" v="1188" actId="26606"/>
          <ac:spMkLst>
            <pc:docMk/>
            <pc:sldMk cId="0" sldId="261"/>
            <ac:spMk id="7176" creationId="{52FB475B-68B1-3246-6269-4FF6B5A43DE2}"/>
          </ac:spMkLst>
        </pc:spChg>
        <pc:spChg chg="add del mod">
          <ac:chgData name="Coman Rares" userId="08c57b02ff94bd79" providerId="LiveId" clId="{B7F8D4FB-83BE-423D-B073-AFB9FCB45A42}" dt="2025-01-18T19:08:16.755" v="1188" actId="26606"/>
          <ac:spMkLst>
            <pc:docMk/>
            <pc:sldMk cId="0" sldId="261"/>
            <ac:spMk id="7178" creationId="{BD0A5E2C-1CEA-C178-3672-75CB7F5D86F2}"/>
          </ac:spMkLst>
        </pc:spChg>
        <pc:spChg chg="add del mod">
          <ac:chgData name="Coman Rares" userId="08c57b02ff94bd79" providerId="LiveId" clId="{B7F8D4FB-83BE-423D-B073-AFB9FCB45A42}" dt="2025-01-18T19:08:16.755" v="1188" actId="26606"/>
          <ac:spMkLst>
            <pc:docMk/>
            <pc:sldMk cId="0" sldId="261"/>
            <ac:spMk id="7180" creationId="{2D70DE43-370D-B862-6682-35FD7FA6F967}"/>
          </ac:spMkLst>
        </pc:spChg>
        <pc:picChg chg="add mod">
          <ac:chgData name="Coman Rares" userId="08c57b02ff94bd79" providerId="LiveId" clId="{B7F8D4FB-83BE-423D-B073-AFB9FCB45A42}" dt="2025-01-18T19:09:42.796" v="1204" actId="14100"/>
          <ac:picMkLst>
            <pc:docMk/>
            <pc:sldMk cId="0" sldId="261"/>
            <ac:picMk id="3" creationId="{8CE0E36F-B2C1-9B0F-83C9-8CEC3B4BCCEB}"/>
          </ac:picMkLst>
        </pc:picChg>
        <pc:picChg chg="add mod">
          <ac:chgData name="Coman Rares" userId="08c57b02ff94bd79" providerId="LiveId" clId="{B7F8D4FB-83BE-423D-B073-AFB9FCB45A42}" dt="2025-01-18T19:09:39.543" v="1203" actId="14100"/>
          <ac:picMkLst>
            <pc:docMk/>
            <pc:sldMk cId="0" sldId="261"/>
            <ac:picMk id="6" creationId="{A8D2B8A8-19F2-ACBB-C00B-5DC2FA121FA5}"/>
          </ac:picMkLst>
        </pc:picChg>
      </pc:sldChg>
      <pc:sldChg chg="addSp delSp modSp mod modClrScheme chgLayout">
        <pc:chgData name="Coman Rares" userId="08c57b02ff94bd79" providerId="LiveId" clId="{B7F8D4FB-83BE-423D-B073-AFB9FCB45A42}" dt="2025-01-18T19:29:45.067" v="1410" actId="20577"/>
        <pc:sldMkLst>
          <pc:docMk/>
          <pc:sldMk cId="0" sldId="262"/>
        </pc:sldMkLst>
        <pc:spChg chg="mod ord">
          <ac:chgData name="Coman Rares" userId="08c57b02ff94bd79" providerId="LiveId" clId="{B7F8D4FB-83BE-423D-B073-AFB9FCB45A42}" dt="2025-01-18T19:25:40.196" v="1345" actId="26606"/>
          <ac:spMkLst>
            <pc:docMk/>
            <pc:sldMk cId="0" sldId="262"/>
            <ac:spMk id="6" creationId="{00000000-0000-0000-0000-000000000000}"/>
          </ac:spMkLst>
        </pc:spChg>
        <pc:spChg chg="add mod">
          <ac:chgData name="Coman Rares" userId="08c57b02ff94bd79" providerId="LiveId" clId="{B7F8D4FB-83BE-423D-B073-AFB9FCB45A42}" dt="2025-01-18T19:27:19.311" v="1374" actId="1076"/>
          <ac:spMkLst>
            <pc:docMk/>
            <pc:sldMk cId="0" sldId="262"/>
            <ac:spMk id="9" creationId="{262EF191-BA63-6474-A509-2F89FA3A8FFD}"/>
          </ac:spMkLst>
        </pc:spChg>
        <pc:spChg chg="add mod">
          <ac:chgData name="Coman Rares" userId="08c57b02ff94bd79" providerId="LiveId" clId="{B7F8D4FB-83BE-423D-B073-AFB9FCB45A42}" dt="2025-01-18T19:27:41.285" v="1384" actId="1076"/>
          <ac:spMkLst>
            <pc:docMk/>
            <pc:sldMk cId="0" sldId="262"/>
            <ac:spMk id="10" creationId="{4E066393-C18F-5233-4B26-C00A2CAFCC95}"/>
          </ac:spMkLst>
        </pc:spChg>
        <pc:spChg chg="add mod">
          <ac:chgData name="Coman Rares" userId="08c57b02ff94bd79" providerId="LiveId" clId="{B7F8D4FB-83BE-423D-B073-AFB9FCB45A42}" dt="2025-01-18T19:29:45.067" v="1410" actId="20577"/>
          <ac:spMkLst>
            <pc:docMk/>
            <pc:sldMk cId="0" sldId="262"/>
            <ac:spMk id="11" creationId="{DBBF2209-0E74-289A-753C-FCEF32F6F91E}"/>
          </ac:spMkLst>
        </pc:spChg>
        <pc:spChg chg="mod">
          <ac:chgData name="Coman Rares" userId="08c57b02ff94bd79" providerId="LiveId" clId="{B7F8D4FB-83BE-423D-B073-AFB9FCB45A42}" dt="2025-01-18T19:25:40.196" v="1345" actId="26606"/>
          <ac:spMkLst>
            <pc:docMk/>
            <pc:sldMk cId="0" sldId="262"/>
            <ac:spMk id="8194" creationId="{00000000-0000-0000-0000-000000000000}"/>
          </ac:spMkLst>
        </pc:spChg>
        <pc:spChg chg="add del mod">
          <ac:chgData name="Coman Rares" userId="08c57b02ff94bd79" providerId="LiveId" clId="{B7F8D4FB-83BE-423D-B073-AFB9FCB45A42}" dt="2025-01-18T19:25:40.196" v="1345" actId="26606"/>
          <ac:spMkLst>
            <pc:docMk/>
            <pc:sldMk cId="0" sldId="262"/>
            <ac:spMk id="8199" creationId="{2374C9F0-08A0-2986-AFC6-304DAB8E8AA9}"/>
          </ac:spMkLst>
        </pc:spChg>
        <pc:picChg chg="add mod">
          <ac:chgData name="Coman Rares" userId="08c57b02ff94bd79" providerId="LiveId" clId="{B7F8D4FB-83BE-423D-B073-AFB9FCB45A42}" dt="2025-01-18T19:26:35.910" v="1361" actId="1076"/>
          <ac:picMkLst>
            <pc:docMk/>
            <pc:sldMk cId="0" sldId="262"/>
            <ac:picMk id="3" creationId="{07243708-6ECB-0DEB-63D8-FFC86E411D0B}"/>
          </ac:picMkLst>
        </pc:picChg>
        <pc:picChg chg="add mod">
          <ac:chgData name="Coman Rares" userId="08c57b02ff94bd79" providerId="LiveId" clId="{B7F8D4FB-83BE-423D-B073-AFB9FCB45A42}" dt="2025-01-18T19:25:39.794" v="1344"/>
          <ac:picMkLst>
            <pc:docMk/>
            <pc:sldMk cId="0" sldId="262"/>
            <ac:picMk id="5" creationId="{82F6F330-70F2-EBE7-F8F1-9375E42227F1}"/>
          </ac:picMkLst>
        </pc:picChg>
        <pc:picChg chg="add mod">
          <ac:chgData name="Coman Rares" userId="08c57b02ff94bd79" providerId="LiveId" clId="{B7F8D4FB-83BE-423D-B073-AFB9FCB45A42}" dt="2025-01-18T19:26:33.992" v="1360" actId="1076"/>
          <ac:picMkLst>
            <pc:docMk/>
            <pc:sldMk cId="0" sldId="262"/>
            <ac:picMk id="8" creationId="{12D33633-D8DA-8B4A-0744-313C9A581EC8}"/>
          </ac:picMkLst>
        </pc:picChg>
      </pc:sldChg>
      <pc:sldChg chg="addSp delSp modSp new del mod">
        <pc:chgData name="Coman Rares" userId="08c57b02ff94bd79" providerId="LiveId" clId="{B7F8D4FB-83BE-423D-B073-AFB9FCB45A42}" dt="2025-01-18T19:14:02.391" v="1247" actId="47"/>
        <pc:sldMkLst>
          <pc:docMk/>
          <pc:sldMk cId="1282820667" sldId="269"/>
        </pc:sldMkLst>
        <pc:spChg chg="mod">
          <ac:chgData name="Coman Rares" userId="08c57b02ff94bd79" providerId="LiveId" clId="{B7F8D4FB-83BE-423D-B073-AFB9FCB45A42}" dt="2025-01-18T19:12:37.504" v="1235" actId="113"/>
          <ac:spMkLst>
            <pc:docMk/>
            <pc:sldMk cId="1282820667" sldId="269"/>
            <ac:spMk id="2" creationId="{AC42B3FD-AD60-1F68-06AB-57053DD5D288}"/>
          </ac:spMkLst>
        </pc:spChg>
        <pc:picChg chg="add del mod">
          <ac:chgData name="Coman Rares" userId="08c57b02ff94bd79" providerId="LiveId" clId="{B7F8D4FB-83BE-423D-B073-AFB9FCB45A42}" dt="2025-01-18T19:13:17.499" v="1239" actId="22"/>
          <ac:picMkLst>
            <pc:docMk/>
            <pc:sldMk cId="1282820667" sldId="269"/>
            <ac:picMk id="5" creationId="{38DED3C2-B2BB-7596-B55F-499163384D29}"/>
          </ac:picMkLst>
        </pc:picChg>
      </pc:sldChg>
      <pc:sldChg chg="addSp delSp modSp new mod">
        <pc:chgData name="Coman Rares" userId="08c57b02ff94bd79" providerId="LiveId" clId="{B7F8D4FB-83BE-423D-B073-AFB9FCB45A42}" dt="2025-01-18T19:24:23.231" v="1330"/>
        <pc:sldMkLst>
          <pc:docMk/>
          <pc:sldMk cId="5104334" sldId="270"/>
        </pc:sldMkLst>
        <pc:spChg chg="mod">
          <ac:chgData name="Coman Rares" userId="08c57b02ff94bd79" providerId="LiveId" clId="{B7F8D4FB-83BE-423D-B073-AFB9FCB45A42}" dt="2025-01-18T19:24:23.231" v="1330"/>
          <ac:spMkLst>
            <pc:docMk/>
            <pc:sldMk cId="5104334" sldId="270"/>
            <ac:spMk id="2" creationId="{9CB8CF4B-03DD-D69A-08B0-1EBB852C6703}"/>
          </ac:spMkLst>
        </pc:spChg>
        <pc:spChg chg="del mod">
          <ac:chgData name="Coman Rares" userId="08c57b02ff94bd79" providerId="LiveId" clId="{B7F8D4FB-83BE-423D-B073-AFB9FCB45A42}" dt="2025-01-18T19:23:34.685" v="1320" actId="21"/>
          <ac:spMkLst>
            <pc:docMk/>
            <pc:sldMk cId="5104334" sldId="270"/>
            <ac:spMk id="3" creationId="{D20E7A3A-7651-378E-A7A9-97D22E4C87DC}"/>
          </ac:spMkLst>
        </pc:spChg>
        <pc:picChg chg="add mod">
          <ac:chgData name="Coman Rares" userId="08c57b02ff94bd79" providerId="LiveId" clId="{B7F8D4FB-83BE-423D-B073-AFB9FCB45A42}" dt="2025-01-18T19:21:05.236" v="1293" actId="1076"/>
          <ac:picMkLst>
            <pc:docMk/>
            <pc:sldMk cId="5104334" sldId="270"/>
            <ac:picMk id="5" creationId="{113CD71A-3B11-9BBB-6D23-81D6BD91E7AA}"/>
          </ac:picMkLst>
        </pc:picChg>
        <pc:picChg chg="add mod">
          <ac:chgData name="Coman Rares" userId="08c57b02ff94bd79" providerId="LiveId" clId="{B7F8D4FB-83BE-423D-B073-AFB9FCB45A42}" dt="2025-01-18T19:21:08.707" v="1294" actId="1076"/>
          <ac:picMkLst>
            <pc:docMk/>
            <pc:sldMk cId="5104334" sldId="270"/>
            <ac:picMk id="7" creationId="{41802CEE-6747-5570-61E1-FFEE879D691B}"/>
          </ac:picMkLst>
        </pc:picChg>
        <pc:picChg chg="add mod">
          <ac:chgData name="Coman Rares" userId="08c57b02ff94bd79" providerId="LiveId" clId="{B7F8D4FB-83BE-423D-B073-AFB9FCB45A42}" dt="2025-01-18T19:21:17.704" v="1297" actId="1076"/>
          <ac:picMkLst>
            <pc:docMk/>
            <pc:sldMk cId="5104334" sldId="270"/>
            <ac:picMk id="9" creationId="{E8955852-9AC5-8B27-FCD6-63370B731ACD}"/>
          </ac:picMkLst>
        </pc:picChg>
        <pc:picChg chg="add mod">
          <ac:chgData name="Coman Rares" userId="08c57b02ff94bd79" providerId="LiveId" clId="{B7F8D4FB-83BE-423D-B073-AFB9FCB45A42}" dt="2025-01-18T19:21:11.804" v="1295" actId="1076"/>
          <ac:picMkLst>
            <pc:docMk/>
            <pc:sldMk cId="5104334" sldId="270"/>
            <ac:picMk id="11" creationId="{F16067C8-D4D1-F0F7-C058-BFACD28A2FB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015BCA8-4F01-4D86-9485-5DC1E35EBFDB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0D67AA3-719D-41D2-92E8-0058ADCE64BB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  <p:extLst>
      <p:ext uri="{BB962C8B-B14F-4D97-AF65-F5344CB8AC3E}">
        <p14:creationId xmlns:p14="http://schemas.microsoft.com/office/powerpoint/2010/main" val="1648889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26" y="6188075"/>
            <a:ext cx="154622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669DE8-5E40-4F59-A536-4E3535E4BD0D}" type="datetimeFigureOut">
              <a:rPr lang="en-US"/>
              <a:pPr>
                <a:defRPr/>
              </a:pPr>
              <a:t>6/18/2025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81764-BCEA-4297-89EC-E9B9FA6D5FFE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1CAC81-6169-4629-9F80-B677A4FE70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21767" y="6120493"/>
            <a:ext cx="661307" cy="661307"/>
          </a:xfrm>
          <a:prstGeom prst="rect">
            <a:avLst/>
          </a:prstGeom>
        </p:spPr>
      </p:pic>
      <p:pic>
        <p:nvPicPr>
          <p:cNvPr id="4" name="Picture 3" descr="A circular logo with a dome and a building in the middle&#10;&#10;Description automatically generated">
            <a:extLst>
              <a:ext uri="{FF2B5EF4-FFF2-40B4-BE49-F238E27FC236}">
                <a16:creationId xmlns:a16="http://schemas.microsoft.com/office/drawing/2014/main" id="{806F23B7-D4CC-0ECB-B4C7-6D89675BB2C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32" y="266532"/>
            <a:ext cx="673735" cy="677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black and grey logo&#10;&#10;Description automatically generated">
            <a:extLst>
              <a:ext uri="{FF2B5EF4-FFF2-40B4-BE49-F238E27FC236}">
                <a16:creationId xmlns:a16="http://schemas.microsoft.com/office/drawing/2014/main" id="{62F6F635-2965-A334-FFBB-A2C7AAA14B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781" b="-890"/>
          <a:stretch>
            <a:fillRect/>
          </a:stretch>
        </p:blipFill>
        <p:spPr bwMode="auto">
          <a:xfrm>
            <a:off x="7494588" y="364004"/>
            <a:ext cx="1300480" cy="4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pull dir="r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733659-CCDF-4DBB-A007-035A35EBFBAD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2E8BC2-DD62-47BB-8C21-C4F2D9E1D567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52A60-9143-45D9-9F8D-86CB2F603058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85364C-50A9-4793-ADA7-A5D0D5526088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6128DF-9211-42C1-924C-6ED55F92EB6B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EDCD3-1747-44F3-96BA-E6130A3B6926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F4FB5-DA46-4B59-B072-6321920AEBB2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EA4A9-FDDE-4124-B7ED-925DC65F175B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DE5E23-3A4D-4919-B13A-C7C659D9A4C5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2B2AB8-832B-49F2-B42A-94633B11C65B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D576C-72AA-4F04-A8FA-E6F9A0A78EDE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EFF29A-FFB6-4DD6-A464-81F1AA41C051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DF9FB2-5FC9-4031-A63F-55468B896A5A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64738C-8B56-494D-BC41-2CE5AB556F81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C7836D-3339-4785-8DFE-44A62EE29901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08C1A-C322-4EB4-BA9F-19700BBFC068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1DAE1D-11A1-49F4-93EC-7199E98355EC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DA1D1E-1E28-4485-AF5B-903820166ABD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0AC4B3-5A3D-46FF-910E-76BD3CA27CF1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FB3B8-2000-45D4-B347-7E71F8489649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Ovr>
    <a:masterClrMapping/>
  </p:clrMapOvr>
  <p:transition>
    <p:pull dir="r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277E9F4-9028-411F-A9B5-35B847CAD700}" type="datetimeFigureOut">
              <a:rPr lang="en-US"/>
              <a:pPr>
                <a:defRPr/>
              </a:pPr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CA764CC5-BE13-4CD0-A152-5E42E1160D2F}" type="slidenum">
              <a:rPr lang="en-US" altLang="ro-RO"/>
              <a:pPr>
                <a:defRPr/>
              </a:pPr>
              <a:t>‹#›</a:t>
            </a:fld>
            <a:endParaRPr lang="en-US" altLang="ro-R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ransition>
    <p:pull dir="ru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/>
          <a:lstStyle/>
          <a:p>
            <a:r>
              <a:rPr lang="ro-RO" altLang="en-US" sz="2400" b="1" dirty="0">
                <a:latin typeface="Arial" charset="0"/>
                <a:cs typeface="Arial" charset="0"/>
              </a:rPr>
              <a:t>Circuite Electronice Fundamentale 2 – Proiect (CEF2-Pr)</a:t>
            </a:r>
            <a:r>
              <a:rPr lang="en-US" altLang="en-US" sz="2400" b="1" dirty="0">
                <a:latin typeface="Arial" charset="0"/>
                <a:cs typeface="Arial" charset="0"/>
              </a:rPr>
              <a:t>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0" y="5715000"/>
            <a:ext cx="4419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ro-RO" sz="2000" b="1" dirty="0">
                <a:ea typeface="+mj-ea"/>
              </a:rPr>
              <a:t>Student</a:t>
            </a:r>
            <a:r>
              <a:rPr lang="en-US" sz="2000" b="1" dirty="0">
                <a:ea typeface="+mj-ea"/>
              </a:rPr>
              <a:t>: Coman Rares-Andrei </a:t>
            </a:r>
          </a:p>
          <a:p>
            <a:pPr>
              <a:defRPr/>
            </a:pPr>
            <a:r>
              <a:rPr lang="en-US" sz="2000" b="1" dirty="0">
                <a:ea typeface="+mj-ea"/>
              </a:rPr>
              <a:t>Grupa 433E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609600" y="3200400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US" sz="2400" b="1" dirty="0">
                <a:ea typeface="+mj-ea"/>
              </a:rPr>
              <a:t>Tema:  Generator de </a:t>
            </a:r>
            <a:r>
              <a:rPr lang="en-US" sz="2400" b="1" dirty="0" err="1">
                <a:ea typeface="+mj-ea"/>
              </a:rPr>
              <a:t>semnal</a:t>
            </a:r>
            <a:r>
              <a:rPr lang="en-US" sz="2400" b="1" dirty="0">
                <a:ea typeface="+mj-ea"/>
              </a:rPr>
              <a:t> </a:t>
            </a:r>
            <a:r>
              <a:rPr lang="en-US" sz="2400" b="1" dirty="0" err="1">
                <a:ea typeface="+mj-ea"/>
              </a:rPr>
              <a:t>dreptunghiular</a:t>
            </a:r>
            <a:endParaRPr lang="en-US" sz="2400" b="1" dirty="0">
              <a:ea typeface="+mj-ea"/>
            </a:endParaRPr>
          </a:p>
          <a:p>
            <a:pPr algn="ctr">
              <a:defRPr/>
            </a:pPr>
            <a:r>
              <a:rPr lang="en-US" sz="2400" b="1" dirty="0">
                <a:ea typeface="+mj-ea"/>
              </a:rPr>
              <a:t>  </a:t>
            </a:r>
          </a:p>
        </p:txBody>
      </p:sp>
    </p:spTree>
  </p:cSld>
  <p:clrMapOvr>
    <a:masterClrMapping/>
  </p:clrMapOvr>
  <p:transition>
    <p:pull dir="r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>
                <a:latin typeface="Arial" charset="0"/>
                <a:cs typeface="Arial" charset="0"/>
              </a:rPr>
              <a:t>Rezultate experimentale</a:t>
            </a:r>
            <a:endParaRPr lang="en-US" altLang="en-US" sz="2400" b="1">
              <a:latin typeface="Arial" charset="0"/>
              <a:cs typeface="Arial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152400" y="1600200"/>
            <a:ext cx="8534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just">
              <a:buFont typeface="Arial" pitchFamily="34" charset="0"/>
              <a:buChar char="•"/>
              <a:defRPr/>
            </a:pPr>
            <a:r>
              <a:rPr lang="ro-RO" dirty="0">
                <a:ea typeface="+mj-ea"/>
              </a:rPr>
              <a:t>Tabel comparativ </a:t>
            </a:r>
            <a:endParaRPr lang="en-US" dirty="0">
              <a:ea typeface="+mj-ea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151620"/>
              </p:ext>
            </p:extLst>
          </p:nvPr>
        </p:nvGraphicFramePr>
        <p:xfrm>
          <a:off x="304800" y="2362200"/>
          <a:ext cx="8382000" cy="2971800"/>
        </p:xfrm>
        <a:graphic>
          <a:graphicData uri="http://schemas.openxmlformats.org/drawingml/2006/table">
            <a:tbl>
              <a:tblPr/>
              <a:tblGrid>
                <a:gridCol w="279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9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o-RO" altLang="ro-RO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Cerințe impuse</a:t>
                      </a:r>
                      <a:endParaRPr kumimoji="0" lang="en-US" altLang="ro-RO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o-RO" altLang="ro-RO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Rezultate simulări</a:t>
                      </a:r>
                      <a:endParaRPr kumimoji="0" lang="en-US" altLang="ro-RO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o-RO" altLang="ro-RO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Rezultate măsurători</a:t>
                      </a:r>
                      <a:endParaRPr kumimoji="0" lang="en-US" altLang="ro-RO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Frecventa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iesire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5-15 [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KHz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4.945 – 15.108 [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KHz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5.015 – 13.798 [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KHz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Tensiune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iesire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Vpp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0 - 1 [V]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10u – 0.998 [V]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0 – 1.340 [V]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Factor de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umplere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50%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Gen.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semnal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dreptunghiular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Dioda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led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functionala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Functionalitate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la 0 – 70 [ C]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Sarcina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la </a:t>
                      </a:r>
                      <a:r>
                        <a:rPr kumimoji="0" lang="en-US" altLang="ro-RO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iesire</a:t>
                      </a: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 5 [K</a:t>
                      </a:r>
                      <a:r>
                        <a:rPr lang="el-G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Ω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o-RO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cs typeface="Arial" charset="0"/>
                        </a:rPr>
                        <a:t>DA</a:t>
                      </a:r>
                      <a:endParaRPr kumimoji="0" lang="ro-RO" altLang="ro-RO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pull dir="r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>
                <a:latin typeface="Arial" charset="0"/>
                <a:cs typeface="Arial" charset="0"/>
              </a:rPr>
              <a:t>Concluzii</a:t>
            </a:r>
            <a:endParaRPr lang="en-US" altLang="en-US" sz="2400" b="1">
              <a:latin typeface="Arial" charset="0"/>
              <a:cs typeface="Arial" charset="0"/>
            </a:endParaRPr>
          </a:p>
        </p:txBody>
      </p:sp>
      <p:sp>
        <p:nvSpPr>
          <p:cNvPr id="11267" name="Title 1"/>
          <p:cNvSpPr txBox="1">
            <a:spLocks/>
          </p:cNvSpPr>
          <p:nvPr/>
        </p:nvSpPr>
        <p:spPr bwMode="auto">
          <a:xfrm>
            <a:off x="381000" y="1524000"/>
            <a:ext cx="8001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dirty="0"/>
              <a:t>	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proiectării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realizării</a:t>
            </a:r>
            <a:r>
              <a:rPr lang="en-US" dirty="0"/>
              <a:t> </a:t>
            </a:r>
            <a:r>
              <a:rPr lang="en-US" dirty="0" err="1"/>
              <a:t>generatorului</a:t>
            </a:r>
            <a:r>
              <a:rPr lang="en-US" dirty="0"/>
              <a:t> de </a:t>
            </a:r>
            <a:r>
              <a:rPr lang="en-US" dirty="0" err="1"/>
              <a:t>semnal</a:t>
            </a:r>
            <a:r>
              <a:rPr lang="en-US" dirty="0"/>
              <a:t> </a:t>
            </a:r>
            <a:r>
              <a:rPr lang="en-US" dirty="0" err="1"/>
              <a:t>dreptunghiular</a:t>
            </a:r>
            <a:r>
              <a:rPr lang="en-US" dirty="0"/>
              <a:t>, </a:t>
            </a:r>
            <a:r>
              <a:rPr lang="en-US" dirty="0" err="1"/>
              <a:t>atât</a:t>
            </a:r>
            <a:r>
              <a:rPr lang="en-US" dirty="0"/>
              <a:t> </a:t>
            </a:r>
            <a:r>
              <a:rPr lang="en-US" dirty="0" err="1"/>
              <a:t>simulările</a:t>
            </a:r>
            <a:r>
              <a:rPr lang="en-US" dirty="0"/>
              <a:t> </a:t>
            </a:r>
            <a:r>
              <a:rPr lang="en-US" dirty="0" err="1"/>
              <a:t>efectuate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OrCAD, </a:t>
            </a:r>
            <a:r>
              <a:rPr lang="en-US" dirty="0" err="1"/>
              <a:t>cât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testările</a:t>
            </a:r>
            <a:r>
              <a:rPr lang="en-US" dirty="0"/>
              <a:t> practice au </a:t>
            </a:r>
            <a:r>
              <a:rPr lang="en-US" dirty="0" err="1"/>
              <a:t>demonstrat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funcționează</a:t>
            </a:r>
            <a:r>
              <a:rPr lang="en-US" dirty="0"/>
              <a:t> </a:t>
            </a:r>
            <a:r>
              <a:rPr lang="en-US" dirty="0" err="1"/>
              <a:t>corespunzător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parametrii</a:t>
            </a:r>
            <a:r>
              <a:rPr lang="en-US" dirty="0"/>
              <a:t> </a:t>
            </a:r>
            <a:r>
              <a:rPr lang="en-US" dirty="0" err="1"/>
              <a:t>doriți</a:t>
            </a:r>
            <a:r>
              <a:rPr lang="en-US" dirty="0"/>
              <a:t>. </a:t>
            </a:r>
            <a:r>
              <a:rPr lang="en-US" dirty="0" err="1"/>
              <a:t>Rezultatele</a:t>
            </a:r>
            <a:r>
              <a:rPr lang="en-US" dirty="0"/>
              <a:t> </a:t>
            </a:r>
            <a:r>
              <a:rPr lang="en-US" dirty="0" err="1"/>
              <a:t>obținute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simulare</a:t>
            </a:r>
            <a:r>
              <a:rPr lang="en-US" dirty="0"/>
              <a:t> au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apropiate</a:t>
            </a:r>
            <a:r>
              <a:rPr lang="en-US" dirty="0"/>
              <a:t> de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observate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fizică</a:t>
            </a:r>
            <a:r>
              <a:rPr lang="en-US" dirty="0"/>
              <a:t> a </a:t>
            </a:r>
            <a:r>
              <a:rPr lang="en-US" dirty="0" err="1"/>
              <a:t>circuitului</a:t>
            </a:r>
            <a:r>
              <a:rPr lang="en-US" dirty="0"/>
              <a:t>, </a:t>
            </a:r>
            <a:r>
              <a:rPr lang="en-US" dirty="0" err="1"/>
              <a:t>semnalul</a:t>
            </a:r>
            <a:r>
              <a:rPr lang="en-US" dirty="0"/>
              <a:t> de la </a:t>
            </a:r>
            <a:r>
              <a:rPr lang="en-US" dirty="0" err="1"/>
              <a:t>ieșire</a:t>
            </a:r>
            <a:r>
              <a:rPr lang="en-US" dirty="0"/>
              <a:t> </a:t>
            </a:r>
            <a:r>
              <a:rPr lang="en-US" dirty="0" err="1"/>
              <a:t>având</a:t>
            </a:r>
            <a:r>
              <a:rPr lang="en-US" dirty="0"/>
              <a:t> o </a:t>
            </a:r>
            <a:r>
              <a:rPr lang="en-US" dirty="0" err="1"/>
              <a:t>formă</a:t>
            </a:r>
            <a:r>
              <a:rPr lang="en-US" dirty="0"/>
              <a:t>, o </a:t>
            </a:r>
            <a:r>
              <a:rPr lang="en-US" dirty="0" err="1"/>
              <a:t>frecvență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o </a:t>
            </a:r>
            <a:r>
              <a:rPr lang="en-US" dirty="0" err="1"/>
              <a:t>amplitudine</a:t>
            </a:r>
            <a:r>
              <a:rPr lang="en-US" dirty="0"/>
              <a:t> </a:t>
            </a:r>
            <a:r>
              <a:rPr lang="en-US" dirty="0" err="1"/>
              <a:t>similare</a:t>
            </a:r>
            <a:r>
              <a:rPr lang="en-US" dirty="0"/>
              <a:t>. </a:t>
            </a:r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corelare</a:t>
            </a:r>
            <a:r>
              <a:rPr lang="en-US" dirty="0"/>
              <a:t> </a:t>
            </a:r>
            <a:r>
              <a:rPr lang="en-US" dirty="0" err="1"/>
              <a:t>între</a:t>
            </a:r>
            <a:r>
              <a:rPr lang="en-US" dirty="0"/>
              <a:t> </a:t>
            </a:r>
            <a:r>
              <a:rPr lang="en-US" dirty="0" err="1"/>
              <a:t>simulare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reală</a:t>
            </a:r>
            <a:r>
              <a:rPr lang="en-US" dirty="0"/>
              <a:t> </a:t>
            </a:r>
            <a:r>
              <a:rPr lang="en-US" dirty="0" err="1"/>
              <a:t>confirmă</a:t>
            </a:r>
            <a:r>
              <a:rPr lang="en-US" dirty="0"/>
              <a:t> </a:t>
            </a:r>
            <a:r>
              <a:rPr lang="en-US" dirty="0" err="1"/>
              <a:t>atât</a:t>
            </a:r>
            <a:r>
              <a:rPr lang="en-US" dirty="0"/>
              <a:t> </a:t>
            </a:r>
            <a:r>
              <a:rPr lang="en-US" dirty="0" err="1"/>
              <a:t>validitatea</a:t>
            </a:r>
            <a:r>
              <a:rPr lang="en-US" dirty="0"/>
              <a:t> </a:t>
            </a:r>
            <a:r>
              <a:rPr lang="en-US" dirty="0" err="1"/>
              <a:t>schemei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 </a:t>
            </a:r>
            <a:r>
              <a:rPr lang="en-US" dirty="0" err="1"/>
              <a:t>propuse</a:t>
            </a:r>
            <a:r>
              <a:rPr lang="en-US" dirty="0"/>
              <a:t>, </a:t>
            </a:r>
            <a:r>
              <a:rPr lang="en-US" dirty="0" err="1"/>
              <a:t>cât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buna </a:t>
            </a:r>
            <a:r>
              <a:rPr lang="en-US" dirty="0" err="1"/>
              <a:t>funcționare</a:t>
            </a:r>
            <a:r>
              <a:rPr lang="en-US" dirty="0"/>
              <a:t> a </a:t>
            </a:r>
            <a:r>
              <a:rPr lang="en-US" dirty="0" err="1"/>
              <a:t>componentelor</a:t>
            </a:r>
            <a:r>
              <a:rPr lang="en-US" dirty="0"/>
              <a:t> </a:t>
            </a:r>
            <a:r>
              <a:rPr lang="en-US" dirty="0" err="1"/>
              <a:t>utilizate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montaj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, se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concluziona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proiectul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realizat</a:t>
            </a:r>
            <a:r>
              <a:rPr lang="en-US" dirty="0"/>
              <a:t> cu </a:t>
            </a:r>
            <a:r>
              <a:rPr lang="en-US" dirty="0" err="1"/>
              <a:t>succes</a:t>
            </a:r>
            <a:r>
              <a:rPr lang="en-US" dirty="0"/>
              <a:t>, </a:t>
            </a:r>
            <a:r>
              <a:rPr lang="en-US" dirty="0" err="1"/>
              <a:t>obiectivul</a:t>
            </a:r>
            <a:r>
              <a:rPr lang="en-US" dirty="0"/>
              <a:t> principal – </a:t>
            </a:r>
            <a:r>
              <a:rPr lang="en-US" dirty="0" err="1"/>
              <a:t>obținerea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semnal</a:t>
            </a:r>
            <a:r>
              <a:rPr lang="en-US" dirty="0"/>
              <a:t> </a:t>
            </a:r>
            <a:r>
              <a:rPr lang="en-US" dirty="0" err="1"/>
              <a:t>dreptunghiular</a:t>
            </a:r>
            <a:r>
              <a:rPr lang="en-US" dirty="0"/>
              <a:t> </a:t>
            </a:r>
            <a:r>
              <a:rPr lang="en-US" dirty="0" err="1"/>
              <a:t>stabil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clar</a:t>
            </a:r>
            <a:r>
              <a:rPr lang="en-US" dirty="0"/>
              <a:t> –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atins</a:t>
            </a:r>
            <a:r>
              <a:rPr lang="en-US" dirty="0"/>
              <a:t>.</a:t>
            </a:r>
            <a:endParaRPr lang="ro-RO" altLang="ro-R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pull dir="r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 dirty="0">
                <a:latin typeface="Arial" charset="0"/>
                <a:cs typeface="Arial" charset="0"/>
              </a:rPr>
              <a:t>Concluzii</a:t>
            </a:r>
            <a:endParaRPr lang="en-US" altLang="en-US" sz="2400" b="1" dirty="0">
              <a:latin typeface="Arial" charset="0"/>
              <a:cs typeface="Arial" charset="0"/>
            </a:endParaRPr>
          </a:p>
        </p:txBody>
      </p:sp>
      <p:sp>
        <p:nvSpPr>
          <p:cNvPr id="12291" name="Title 1"/>
          <p:cNvSpPr txBox="1">
            <a:spLocks/>
          </p:cNvSpPr>
          <p:nvPr/>
        </p:nvSpPr>
        <p:spPr bwMode="auto">
          <a:xfrm>
            <a:off x="457200" y="1524000"/>
            <a:ext cx="80010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dirty="0"/>
              <a:t>	Pe </a:t>
            </a:r>
            <a:r>
              <a:rPr lang="en-US" dirty="0" err="1"/>
              <a:t>parcursul</a:t>
            </a:r>
            <a:r>
              <a:rPr lang="en-US" dirty="0"/>
              <a:t> </a:t>
            </a:r>
            <a:r>
              <a:rPr lang="en-US" dirty="0" err="1"/>
              <a:t>desfășurării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, am </a:t>
            </a:r>
            <a:r>
              <a:rPr lang="en-US" dirty="0" err="1"/>
              <a:t>dobândit</a:t>
            </a:r>
            <a:r>
              <a:rPr lang="en-US" dirty="0"/>
              <a:t> o </a:t>
            </a:r>
            <a:r>
              <a:rPr lang="en-US" dirty="0" err="1"/>
              <a:t>serie</a:t>
            </a:r>
            <a:r>
              <a:rPr lang="en-US" dirty="0"/>
              <a:t> </a:t>
            </a:r>
            <a:r>
              <a:rPr lang="en-US" dirty="0" err="1"/>
              <a:t>valoroasă</a:t>
            </a:r>
            <a:r>
              <a:rPr lang="en-US" dirty="0"/>
              <a:t> de </a:t>
            </a:r>
            <a:r>
              <a:rPr lang="en-US" dirty="0" err="1"/>
              <a:t>cunoștințe</a:t>
            </a:r>
            <a:r>
              <a:rPr lang="en-US" dirty="0"/>
              <a:t> </a:t>
            </a:r>
            <a:r>
              <a:rPr lang="en-US" dirty="0" err="1"/>
              <a:t>teoretice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practice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domeniul</a:t>
            </a:r>
            <a:r>
              <a:rPr lang="en-US" dirty="0"/>
              <a:t> </a:t>
            </a:r>
            <a:r>
              <a:rPr lang="en-US" dirty="0" err="1"/>
              <a:t>electronicii</a:t>
            </a:r>
            <a:r>
              <a:rPr lang="en-US" dirty="0"/>
              <a:t> </a:t>
            </a:r>
            <a:r>
              <a:rPr lang="en-US" dirty="0" err="1"/>
              <a:t>analogice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al </a:t>
            </a:r>
            <a:r>
              <a:rPr lang="en-US" dirty="0" err="1"/>
              <a:t>simulărilor</a:t>
            </a:r>
            <a:r>
              <a:rPr lang="en-US" dirty="0"/>
              <a:t> de </a:t>
            </a:r>
            <a:r>
              <a:rPr lang="en-US" dirty="0" err="1"/>
              <a:t>circuite</a:t>
            </a:r>
            <a:r>
              <a:rPr lang="en-US" dirty="0"/>
              <a:t>. Am </a:t>
            </a:r>
            <a:r>
              <a:rPr lang="en-US" dirty="0" err="1"/>
              <a:t>aprofundat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de </a:t>
            </a:r>
            <a:r>
              <a:rPr lang="en-US" dirty="0" err="1"/>
              <a:t>funcționare</a:t>
            </a:r>
            <a:r>
              <a:rPr lang="en-US" dirty="0"/>
              <a:t> al </a:t>
            </a:r>
            <a:r>
              <a:rPr lang="en-US" dirty="0" err="1"/>
              <a:t>generatorului</a:t>
            </a:r>
            <a:r>
              <a:rPr lang="en-US" dirty="0"/>
              <a:t> de </a:t>
            </a:r>
            <a:r>
              <a:rPr lang="en-US" dirty="0" err="1"/>
              <a:t>semnal</a:t>
            </a:r>
            <a:r>
              <a:rPr lang="en-US" dirty="0"/>
              <a:t> </a:t>
            </a:r>
            <a:r>
              <a:rPr lang="en-US" dirty="0" err="1"/>
              <a:t>dreptunghiular</a:t>
            </a:r>
            <a:r>
              <a:rPr lang="en-US" dirty="0"/>
              <a:t>, </a:t>
            </a:r>
            <a:r>
              <a:rPr lang="en-US" dirty="0" err="1"/>
              <a:t>învățând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dimensionăm</a:t>
            </a:r>
            <a:r>
              <a:rPr lang="en-US" dirty="0"/>
              <a:t> </a:t>
            </a:r>
            <a:r>
              <a:rPr lang="en-US" dirty="0" err="1"/>
              <a:t>corect</a:t>
            </a:r>
            <a:r>
              <a:rPr lang="en-US" dirty="0"/>
              <a:t> </a:t>
            </a:r>
            <a:r>
              <a:rPr lang="en-US" dirty="0" err="1"/>
              <a:t>componentele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încât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obținem</a:t>
            </a:r>
            <a:r>
              <a:rPr lang="en-US" dirty="0"/>
              <a:t> </a:t>
            </a:r>
            <a:r>
              <a:rPr lang="en-US" dirty="0" err="1"/>
              <a:t>parametrii</a:t>
            </a:r>
            <a:r>
              <a:rPr lang="en-US" dirty="0"/>
              <a:t> </a:t>
            </a:r>
            <a:r>
              <a:rPr lang="en-US" dirty="0" err="1"/>
              <a:t>doriți</a:t>
            </a:r>
            <a:r>
              <a:rPr lang="en-US" dirty="0"/>
              <a:t> ai </a:t>
            </a:r>
            <a:r>
              <a:rPr lang="en-US" dirty="0" err="1"/>
              <a:t>semnalului</a:t>
            </a:r>
            <a:r>
              <a:rPr lang="en-US" dirty="0"/>
              <a:t> (</a:t>
            </a:r>
            <a:r>
              <a:rPr lang="en-US" dirty="0" err="1"/>
              <a:t>frecvență</a:t>
            </a:r>
            <a:r>
              <a:rPr lang="en-US" dirty="0"/>
              <a:t>, </a:t>
            </a:r>
            <a:r>
              <a:rPr lang="en-US" dirty="0" err="1"/>
              <a:t>amplitudine</a:t>
            </a:r>
            <a:r>
              <a:rPr lang="en-US" dirty="0"/>
              <a:t>, </a:t>
            </a:r>
            <a:r>
              <a:rPr lang="en-US" dirty="0" err="1"/>
              <a:t>ciclu</a:t>
            </a:r>
            <a:r>
              <a:rPr lang="en-US" dirty="0"/>
              <a:t> de </a:t>
            </a:r>
            <a:r>
              <a:rPr lang="en-US" dirty="0" err="1"/>
              <a:t>lucru</a:t>
            </a:r>
            <a:r>
              <a:rPr lang="en-US" dirty="0"/>
              <a:t>). </a:t>
            </a:r>
            <a:r>
              <a:rPr lang="en-US" dirty="0" err="1"/>
              <a:t>Utilizarea</a:t>
            </a:r>
            <a:r>
              <a:rPr lang="en-US" dirty="0"/>
              <a:t> </a:t>
            </a:r>
            <a:r>
              <a:rPr lang="en-US" dirty="0" err="1"/>
              <a:t>mediului</a:t>
            </a:r>
            <a:r>
              <a:rPr lang="en-US" dirty="0"/>
              <a:t> de </a:t>
            </a:r>
            <a:r>
              <a:rPr lang="en-US" dirty="0" err="1"/>
              <a:t>simulare</a:t>
            </a:r>
            <a:r>
              <a:rPr lang="en-US" dirty="0"/>
              <a:t> OrCAD ne-a </a:t>
            </a:r>
            <a:r>
              <a:rPr lang="en-US" dirty="0" err="1"/>
              <a:t>permis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vizualizăm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analizăm</a:t>
            </a:r>
            <a:r>
              <a:rPr lang="en-US" dirty="0"/>
              <a:t> </a:t>
            </a:r>
            <a:r>
              <a:rPr lang="en-US" dirty="0" err="1"/>
              <a:t>comportamentul</a:t>
            </a:r>
            <a:r>
              <a:rPr lang="en-US" dirty="0"/>
              <a:t> </a:t>
            </a:r>
            <a:r>
              <a:rPr lang="en-US" dirty="0" err="1"/>
              <a:t>circuitului</a:t>
            </a:r>
            <a:r>
              <a:rPr lang="en-US" dirty="0"/>
              <a:t> </a:t>
            </a:r>
            <a:r>
              <a:rPr lang="en-US" dirty="0" err="1"/>
              <a:t>înainte</a:t>
            </a:r>
            <a:r>
              <a:rPr lang="en-US" dirty="0"/>
              <a:t> de </a:t>
            </a: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practică</a:t>
            </a:r>
            <a:r>
              <a:rPr lang="en-US" dirty="0"/>
              <a:t>, </a:t>
            </a:r>
            <a:r>
              <a:rPr lang="en-US" dirty="0" err="1"/>
              <a:t>dezvoltându</a:t>
            </a:r>
            <a:r>
              <a:rPr lang="en-US" dirty="0"/>
              <a:t>-ne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abilitatea</a:t>
            </a:r>
            <a:r>
              <a:rPr lang="en-US" dirty="0"/>
              <a:t> de a </a:t>
            </a:r>
            <a:r>
              <a:rPr lang="en-US" dirty="0" err="1"/>
              <a:t>interpreta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corela</a:t>
            </a:r>
            <a:r>
              <a:rPr lang="en-US" dirty="0"/>
              <a:t> </a:t>
            </a:r>
            <a:r>
              <a:rPr lang="en-US" dirty="0" err="1"/>
              <a:t>datele</a:t>
            </a:r>
            <a:r>
              <a:rPr lang="en-US" dirty="0"/>
              <a:t> </a:t>
            </a:r>
            <a:r>
              <a:rPr lang="en-US" dirty="0" err="1"/>
              <a:t>obținute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simulare</a:t>
            </a:r>
            <a:r>
              <a:rPr lang="en-US" dirty="0"/>
              <a:t> cu </a:t>
            </a:r>
            <a:r>
              <a:rPr lang="en-US" dirty="0" err="1"/>
              <a:t>cele</a:t>
            </a:r>
            <a:r>
              <a:rPr lang="en-US" dirty="0"/>
              <a:t> din </a:t>
            </a:r>
            <a:r>
              <a:rPr lang="en-US" dirty="0" err="1"/>
              <a:t>laborator</a:t>
            </a:r>
            <a:r>
              <a:rPr lang="en-US" dirty="0"/>
              <a:t>.</a:t>
            </a:r>
            <a:endParaRPr lang="ro-RO" altLang="ro-R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pull dir="r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 dirty="0">
                <a:latin typeface="Arial" charset="0"/>
                <a:cs typeface="Arial" charset="0"/>
              </a:rPr>
              <a:t>Discipline studiate utile în realizarea proiectului</a:t>
            </a:r>
            <a:endParaRPr lang="en-US" altLang="en-US" sz="2400" b="1" dirty="0">
              <a:latin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457200" y="1524000"/>
            <a:ext cx="7924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dirty="0"/>
              <a:t>	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realizarea</a:t>
            </a:r>
            <a:r>
              <a:rPr lang="en-US" dirty="0"/>
              <a:t> </a:t>
            </a:r>
            <a:r>
              <a:rPr lang="en-US" dirty="0" err="1"/>
              <a:t>proiectului</a:t>
            </a:r>
            <a:r>
              <a:rPr lang="en-US" dirty="0"/>
              <a:t> 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cunoștințe</a:t>
            </a:r>
            <a:r>
              <a:rPr lang="en-US" dirty="0"/>
              <a:t> </a:t>
            </a:r>
            <a:r>
              <a:rPr lang="en-US" dirty="0" err="1"/>
              <a:t>dobândite</a:t>
            </a:r>
            <a:r>
              <a:rPr lang="en-US" dirty="0"/>
              <a:t> la: </a:t>
            </a:r>
            <a:r>
              <a:rPr lang="en-US" dirty="0" err="1"/>
              <a:t>Dispozitive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(</a:t>
            </a:r>
            <a:r>
              <a:rPr lang="en-US" b="1" dirty="0"/>
              <a:t>DE</a:t>
            </a:r>
            <a:r>
              <a:rPr lang="en-US" dirty="0"/>
              <a:t>), </a:t>
            </a:r>
            <a:r>
              <a:rPr lang="en-US" dirty="0" err="1"/>
              <a:t>Circuite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 </a:t>
            </a:r>
            <a:r>
              <a:rPr lang="en-US" dirty="0" err="1"/>
              <a:t>fundamentale</a:t>
            </a:r>
            <a:r>
              <a:rPr lang="en-US" dirty="0"/>
              <a:t>(</a:t>
            </a:r>
            <a:r>
              <a:rPr lang="en-US" b="1" dirty="0"/>
              <a:t>CEF</a:t>
            </a:r>
            <a:r>
              <a:rPr lang="en-US" dirty="0"/>
              <a:t>), </a:t>
            </a:r>
            <a:r>
              <a:rPr lang="en-US" dirty="0" err="1"/>
              <a:t>Componente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circuite</a:t>
            </a:r>
            <a:r>
              <a:rPr lang="en-US" dirty="0"/>
              <a:t> passive(</a:t>
            </a:r>
            <a:r>
              <a:rPr lang="en-US" b="1" dirty="0"/>
              <a:t>CCP</a:t>
            </a:r>
            <a:r>
              <a:rPr lang="en-US" dirty="0"/>
              <a:t>), </a:t>
            </a:r>
            <a:r>
              <a:rPr lang="en-US" dirty="0" err="1"/>
              <a:t>Tehnici</a:t>
            </a:r>
            <a:r>
              <a:rPr lang="en-US" dirty="0"/>
              <a:t> CAD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realizarea</a:t>
            </a:r>
            <a:r>
              <a:rPr lang="en-US" dirty="0"/>
              <a:t> </a:t>
            </a:r>
            <a:r>
              <a:rPr lang="en-US" dirty="0" err="1"/>
              <a:t>modulelor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(</a:t>
            </a:r>
            <a:r>
              <a:rPr lang="en-US" b="1" dirty="0"/>
              <a:t>TCAD</a:t>
            </a:r>
            <a:r>
              <a:rPr lang="en-US" dirty="0"/>
              <a:t>), </a:t>
            </a:r>
            <a:r>
              <a:rPr lang="en-US" dirty="0" err="1"/>
              <a:t>Modele</a:t>
            </a:r>
            <a:r>
              <a:rPr lang="en-US" dirty="0"/>
              <a:t> ale </a:t>
            </a:r>
            <a:r>
              <a:rPr lang="en-US" dirty="0" err="1"/>
              <a:t>componentelor</a:t>
            </a:r>
            <a:r>
              <a:rPr lang="en-US" dirty="0"/>
              <a:t> </a:t>
            </a:r>
            <a:r>
              <a:rPr lang="en-US" dirty="0" err="1"/>
              <a:t>electronice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SPICE(</a:t>
            </a:r>
            <a:r>
              <a:rPr lang="en-US" b="1" dirty="0"/>
              <a:t>Spice</a:t>
            </a:r>
            <a:r>
              <a:rPr lang="en-US" dirty="0"/>
              <a:t>), </a:t>
            </a:r>
            <a:r>
              <a:rPr lang="en-US" dirty="0" err="1"/>
              <a:t>Circuite</a:t>
            </a:r>
            <a:r>
              <a:rPr lang="en-US" dirty="0"/>
              <a:t> integrate </a:t>
            </a:r>
            <a:r>
              <a:rPr lang="en-US" dirty="0" err="1"/>
              <a:t>analogice</a:t>
            </a:r>
            <a:r>
              <a:rPr lang="en-US" dirty="0"/>
              <a:t>(</a:t>
            </a:r>
            <a:r>
              <a:rPr lang="en-US" b="1" dirty="0"/>
              <a:t>CIA</a:t>
            </a:r>
            <a:r>
              <a:rPr lang="en-US" dirty="0"/>
              <a:t>), </a:t>
            </a:r>
            <a:r>
              <a:rPr lang="en-US" dirty="0" err="1"/>
              <a:t>astfel</a:t>
            </a:r>
            <a:r>
              <a:rPr lang="en-US" dirty="0"/>
              <a:t>:</a:t>
            </a:r>
          </a:p>
          <a:p>
            <a:r>
              <a:rPr lang="en-US" b="1" dirty="0"/>
              <a:t>DE, CEF, CIA - </a:t>
            </a:r>
            <a:r>
              <a:rPr lang="en-US" dirty="0" err="1"/>
              <a:t>realizarea</a:t>
            </a:r>
            <a:r>
              <a:rPr lang="en-US" dirty="0"/>
              <a:t> </a:t>
            </a:r>
            <a:r>
              <a:rPr lang="en-US" dirty="0" err="1"/>
              <a:t>amplificatorului</a:t>
            </a:r>
            <a:r>
              <a:rPr lang="en-US" dirty="0"/>
              <a:t> (</a:t>
            </a:r>
            <a:r>
              <a:rPr lang="en-US" dirty="0" err="1"/>
              <a:t>schemă</a:t>
            </a:r>
            <a:r>
              <a:rPr lang="en-US" dirty="0"/>
              <a:t>)</a:t>
            </a:r>
            <a:endParaRPr lang="en-US" b="1" dirty="0"/>
          </a:p>
          <a:p>
            <a:r>
              <a:rPr lang="en-US" b="1" dirty="0"/>
              <a:t>CCP - </a:t>
            </a:r>
            <a:r>
              <a:rPr lang="en-US" dirty="0" err="1"/>
              <a:t>noțiuni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comportamentul</a:t>
            </a:r>
            <a:r>
              <a:rPr lang="en-US" dirty="0"/>
              <a:t> </a:t>
            </a:r>
            <a:r>
              <a:rPr lang="en-US" dirty="0" err="1"/>
              <a:t>componentelor</a:t>
            </a:r>
            <a:r>
              <a:rPr lang="en-US" dirty="0"/>
              <a:t> </a:t>
            </a:r>
            <a:r>
              <a:rPr lang="en-US" dirty="0" err="1"/>
              <a:t>electronice</a:t>
            </a:r>
            <a:endParaRPr lang="en-US" b="1" dirty="0"/>
          </a:p>
          <a:p>
            <a:r>
              <a:rPr lang="en-US" b="1" dirty="0"/>
              <a:t>TCAD, Spice - </a:t>
            </a:r>
            <a:r>
              <a:rPr lang="en-US" dirty="0" err="1"/>
              <a:t>folosirea</a:t>
            </a:r>
            <a:r>
              <a:rPr lang="en-US" dirty="0"/>
              <a:t> software-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proiectare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simulare</a:t>
            </a:r>
            <a:endParaRPr lang="en-US" b="1" dirty="0"/>
          </a:p>
          <a:p>
            <a:pPr>
              <a:defRPr/>
            </a:pPr>
            <a:endParaRPr lang="en-US" dirty="0">
              <a:ea typeface="+mj-ea"/>
            </a:endParaRPr>
          </a:p>
          <a:p>
            <a:pPr>
              <a:buFont typeface="Arial" pitchFamily="34" charset="0"/>
              <a:buChar char="•"/>
              <a:defRPr/>
            </a:pPr>
            <a:endParaRPr lang="ro-RO" dirty="0">
              <a:solidFill>
                <a:srgbClr val="FF0000"/>
              </a:solidFill>
              <a:ea typeface="+mj-ea"/>
            </a:endParaRPr>
          </a:p>
        </p:txBody>
      </p:sp>
    </p:spTree>
  </p:cSld>
  <p:clrMapOvr>
    <a:masterClrMapping/>
  </p:clrMapOvr>
  <p:transition>
    <p:pull dir="r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en-US" altLang="en-US" sz="2400" b="1" dirty="0">
                <a:latin typeface="Arial" charset="0"/>
                <a:cs typeface="Arial" charset="0"/>
              </a:rPr>
              <a:t>Date de </a:t>
            </a:r>
            <a:r>
              <a:rPr lang="en-US" altLang="en-US" sz="2400" b="1" dirty="0" err="1">
                <a:latin typeface="Arial" charset="0"/>
                <a:cs typeface="Arial" charset="0"/>
              </a:rPr>
              <a:t>proiectare</a:t>
            </a:r>
            <a:endParaRPr lang="en-US" altLang="en-US" sz="2400" b="1" dirty="0">
              <a:latin typeface="Arial" charset="0"/>
              <a:cs typeface="Arial" charset="0"/>
            </a:endParaRPr>
          </a:p>
        </p:txBody>
      </p:sp>
      <p:sp>
        <p:nvSpPr>
          <p:cNvPr id="4099" name="Title 1"/>
          <p:cNvSpPr txBox="1">
            <a:spLocks/>
          </p:cNvSpPr>
          <p:nvPr/>
        </p:nvSpPr>
        <p:spPr bwMode="auto">
          <a:xfrm>
            <a:off x="381000" y="1600200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ă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se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proiecteze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și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realizeze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un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oscilator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semnal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dreptunghiular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cu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următoarele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caracteristici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N = 5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Frecven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ța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oscilație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i="1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kern="100" baseline="-250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reglabilă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în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intervalul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 5 ÷ 15 [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KHz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Factor de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umplere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0.5;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Sarcina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la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ie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șire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R</a:t>
            </a:r>
            <a:r>
              <a:rPr lang="en-US" kern="100" baseline="-250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 5 [K</a:t>
            </a:r>
            <a:r>
              <a:rPr lang="en-US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Ω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];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Valoarea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(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vârf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la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vârf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) a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oscila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ției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ieșire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V</a:t>
            </a:r>
            <a:r>
              <a:rPr lang="en-US" kern="100" baseline="-250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reglabilă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în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intervalul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0 ÷ 1 [V];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Semnalul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la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ie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șire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nu are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componentă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continuă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Domeniul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temperaturilor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de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func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ționare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0</a:t>
            </a:r>
            <a:r>
              <a:rPr lang="en-US" kern="100" baseline="300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 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- 70</a:t>
            </a:r>
            <a:r>
              <a:rPr lang="en-US" kern="100" baseline="300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 (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verificabil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prin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testare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în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temperatur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);</a:t>
            </a:r>
            <a:endParaRPr lang="en-US" kern="1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-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Semnalizarea</a:t>
            </a:r>
            <a:r>
              <a:rPr lang="en-US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prezen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ței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tensiunilor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alimentare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cu </a:t>
            </a:r>
            <a:r>
              <a:rPr lang="en-US" kern="1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diodă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de tip LED</a:t>
            </a:r>
            <a:r>
              <a:rPr lang="en-US" kern="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pull dir="r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>
                <a:latin typeface="Arial" charset="0"/>
                <a:cs typeface="Arial" charset="0"/>
              </a:rPr>
              <a:t>Schema bloc</a:t>
            </a:r>
            <a:endParaRPr lang="en-US" altLang="en-US" sz="2400" b="1">
              <a:latin typeface="Arial" charset="0"/>
              <a:cs typeface="Arial" charset="0"/>
            </a:endParaRPr>
          </a:p>
        </p:txBody>
      </p:sp>
      <p:sp>
        <p:nvSpPr>
          <p:cNvPr id="5123" name="Title 1"/>
          <p:cNvSpPr txBox="1">
            <a:spLocks/>
          </p:cNvSpPr>
          <p:nvPr/>
        </p:nvSpPr>
        <p:spPr bwMode="auto">
          <a:xfrm>
            <a:off x="326571" y="1542143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/>
          </a:p>
          <a:p>
            <a:pPr>
              <a:buFont typeface="Arial" charset="0"/>
              <a:buChar char="•"/>
            </a:pPr>
            <a:endParaRPr lang="en-US" altLang="ro-R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Alimentarea: Tensiune simetrică de ± 5V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Diferențial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Amplificator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diferențial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asimetric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conține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oglindă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curent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cu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sarcină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activă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amplificator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în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tensiune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tip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transimpedanță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rolul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transforma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curentul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primit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la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etajul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precedent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într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tensiune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valoare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mare.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amplificator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în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curent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Acesta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realizează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adaptare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impedanță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între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etajul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precedent care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curent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mic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sarcina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care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este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impedanță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redusă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endParaRPr lang="en-US" alt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A4EC70-436F-562C-B19F-B12AE6CFB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724" y="1524000"/>
            <a:ext cx="4788551" cy="2189596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>
                <a:latin typeface="Arial" charset="0"/>
                <a:cs typeface="Arial" charset="0"/>
              </a:rPr>
              <a:t>Schema electrică </a:t>
            </a:r>
            <a:endParaRPr lang="en-US" altLang="en-US" sz="2400" b="1">
              <a:latin typeface="Arial" charset="0"/>
              <a:cs typeface="Arial" charset="0"/>
            </a:endParaRPr>
          </a:p>
        </p:txBody>
      </p:sp>
      <p:sp>
        <p:nvSpPr>
          <p:cNvPr id="6147" name="Title 1"/>
          <p:cNvSpPr txBox="1">
            <a:spLocks/>
          </p:cNvSpPr>
          <p:nvPr/>
        </p:nvSpPr>
        <p:spPr bwMode="auto">
          <a:xfrm>
            <a:off x="304800" y="1524000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 typeface="Arial" charset="0"/>
              <a:buChar char="•"/>
            </a:pPr>
            <a:endParaRPr lang="en-US" altLang="ro-RO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0754AB-1043-1A16-E5D2-CE374DA94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70" y="1690365"/>
            <a:ext cx="6004381" cy="4405635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ctrTitle"/>
          </p:nvPr>
        </p:nvSpPr>
        <p:spPr>
          <a:xfrm>
            <a:off x="292100" y="1091852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 dirty="0">
                <a:latin typeface="Arial" charset="0"/>
                <a:cs typeface="Arial" charset="0"/>
              </a:rPr>
              <a:t>Simulări</a:t>
            </a:r>
            <a:endParaRPr lang="en-US" altLang="en-US" sz="2400" b="1" dirty="0">
              <a:latin typeface="Arial" charset="0"/>
              <a:cs typeface="Arial" charset="0"/>
            </a:endParaRPr>
          </a:p>
        </p:txBody>
      </p:sp>
      <p:sp>
        <p:nvSpPr>
          <p:cNvPr id="7171" name="Title 1"/>
          <p:cNvSpPr txBox="1">
            <a:spLocks/>
          </p:cNvSpPr>
          <p:nvPr/>
        </p:nvSpPr>
        <p:spPr bwMode="auto">
          <a:xfrm>
            <a:off x="304800" y="1320452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177800" indent="-177800">
              <a:buFont typeface="Arial" charset="0"/>
              <a:buChar char="•"/>
            </a:pPr>
            <a:endParaRPr lang="en-US" altLang="ro-RO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E0E36F-B2C1-9B0F-83C9-8CEC3B4BC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495990"/>
            <a:ext cx="4199679" cy="26856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B2F10E-C8F1-A67D-0A7D-2E347CD28218}"/>
              </a:ext>
            </a:extLst>
          </p:cNvPr>
          <p:cNvSpPr txBox="1"/>
          <p:nvPr/>
        </p:nvSpPr>
        <p:spPr>
          <a:xfrm>
            <a:off x="457200" y="209047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Curent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D2B8A8-19F2-ACBB-C00B-5DC2FA121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402" y="2495991"/>
            <a:ext cx="4152749" cy="26856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83248B-9058-FDF6-CA28-57A0E253CEC0}"/>
              </a:ext>
            </a:extLst>
          </p:cNvPr>
          <p:cNvSpPr txBox="1"/>
          <p:nvPr/>
        </p:nvSpPr>
        <p:spPr>
          <a:xfrm>
            <a:off x="4876800" y="2126658"/>
            <a:ext cx="149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Tensiuni</a:t>
            </a:r>
            <a:endParaRPr lang="en-US" dirty="0"/>
          </a:p>
        </p:txBody>
      </p:sp>
    </p:spTree>
  </p:cSld>
  <p:clrMapOvr>
    <a:masterClrMapping/>
  </p:clrMapOvr>
  <p:transition>
    <p:pull dir="r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CF4B-03DD-D69A-08B0-1EBB852C6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609600"/>
            <a:ext cx="7772400" cy="1470025"/>
          </a:xfrm>
        </p:spPr>
        <p:txBody>
          <a:bodyPr/>
          <a:lstStyle/>
          <a:p>
            <a:pPr algn="l"/>
            <a:r>
              <a:rPr lang="ro-RO" altLang="en-US" sz="2400" b="1" dirty="0">
                <a:latin typeface="Arial" charset="0"/>
                <a:cs typeface="Arial" charset="0"/>
              </a:rPr>
              <a:t>Simulări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graph with lines and dots&#10;&#10;Description automatically generated">
            <a:extLst>
              <a:ext uri="{FF2B5EF4-FFF2-40B4-BE49-F238E27FC236}">
                <a16:creationId xmlns:a16="http://schemas.microsoft.com/office/drawing/2014/main" id="{113CD71A-3B11-9BBB-6D23-81D6BD91E7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" y="1762971"/>
            <a:ext cx="4212020" cy="1586785"/>
          </a:xfrm>
          <a:prstGeom prst="rect">
            <a:avLst/>
          </a:prstGeom>
        </p:spPr>
      </p:pic>
      <p:pic>
        <p:nvPicPr>
          <p:cNvPr id="7" name="Picture 6" descr="A graph with lines and dots&#10;&#10;Description automatically generated">
            <a:extLst>
              <a:ext uri="{FF2B5EF4-FFF2-40B4-BE49-F238E27FC236}">
                <a16:creationId xmlns:a16="http://schemas.microsoft.com/office/drawing/2014/main" id="{41802CEE-6747-5570-61E1-FFEE879D69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3594100"/>
            <a:ext cx="4212020" cy="1545841"/>
          </a:xfrm>
          <a:prstGeom prst="rect">
            <a:avLst/>
          </a:prstGeom>
        </p:spPr>
      </p:pic>
      <p:pic>
        <p:nvPicPr>
          <p:cNvPr id="9" name="Picture 8" descr="A graph of colored lines&#10;&#10;Description automatically generated with medium confidence">
            <a:extLst>
              <a:ext uri="{FF2B5EF4-FFF2-40B4-BE49-F238E27FC236}">
                <a16:creationId xmlns:a16="http://schemas.microsoft.com/office/drawing/2014/main" id="{E8955852-9AC5-8B27-FCD6-63370B731A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712" y="3594099"/>
            <a:ext cx="4161708" cy="1545841"/>
          </a:xfrm>
          <a:prstGeom prst="rect">
            <a:avLst/>
          </a:prstGeom>
        </p:spPr>
      </p:pic>
      <p:pic>
        <p:nvPicPr>
          <p:cNvPr id="11" name="Picture 10" descr="A graph with green lines&#10;&#10;Description automatically generated">
            <a:extLst>
              <a:ext uri="{FF2B5EF4-FFF2-40B4-BE49-F238E27FC236}">
                <a16:creationId xmlns:a16="http://schemas.microsoft.com/office/drawing/2014/main" id="{F16067C8-D4D1-F0F7-C058-BFACD28A2F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712" y="1762971"/>
            <a:ext cx="4136308" cy="15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334"/>
      </p:ext>
    </p:extLst>
  </p:cSld>
  <p:clrMapOvr>
    <a:masterClrMapping/>
  </p:clrMapOvr>
  <p:transition>
    <p:pull dir="r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 dirty="0">
                <a:latin typeface="Arial" charset="0"/>
                <a:cs typeface="Arial" charset="0"/>
              </a:rPr>
              <a:t>Layout</a:t>
            </a:r>
            <a:endParaRPr lang="en-US" altLang="en-US" sz="2400" b="1" dirty="0">
              <a:latin typeface="Arial" charset="0"/>
              <a:cs typeface="Arial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381000" y="1524000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defRPr/>
            </a:pPr>
            <a:endParaRPr lang="en-US" dirty="0">
              <a:ea typeface="+mj-ea"/>
            </a:endParaRPr>
          </a:p>
        </p:txBody>
      </p:sp>
      <p:pic>
        <p:nvPicPr>
          <p:cNvPr id="3" name="Picture 2" descr="A computer screen shot of a circuit board&#10;&#10;Description automatically generated">
            <a:extLst>
              <a:ext uri="{FF2B5EF4-FFF2-40B4-BE49-F238E27FC236}">
                <a16:creationId xmlns:a16="http://schemas.microsoft.com/office/drawing/2014/main" id="{07243708-6ECB-0DEB-63D8-FFC86E411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49021"/>
            <a:ext cx="2879092" cy="2759958"/>
          </a:xfrm>
          <a:prstGeom prst="rect">
            <a:avLst/>
          </a:prstGeom>
        </p:spPr>
      </p:pic>
      <p:pic>
        <p:nvPicPr>
          <p:cNvPr id="8" name="Picture 7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12D33633-D8DA-8B4A-0744-313C9A581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98" y="2049021"/>
            <a:ext cx="2882896" cy="27599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2EF191-BA63-6474-A509-2F89FA3A8FFD}"/>
              </a:ext>
            </a:extLst>
          </p:cNvPr>
          <p:cNvSpPr txBox="1"/>
          <p:nvPr/>
        </p:nvSpPr>
        <p:spPr>
          <a:xfrm>
            <a:off x="1147446" y="164845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66393-C18F-5233-4B26-C00A2CAFCC95}"/>
              </a:ext>
            </a:extLst>
          </p:cNvPr>
          <p:cNvSpPr txBox="1"/>
          <p:nvPr/>
        </p:nvSpPr>
        <p:spPr>
          <a:xfrm>
            <a:off x="5181600" y="1601844"/>
            <a:ext cx="1367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BOTTOM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BF2209-0E74-289A-753C-FCEF32F6F91E}"/>
              </a:ext>
            </a:extLst>
          </p:cNvPr>
          <p:cNvSpPr txBox="1"/>
          <p:nvPr/>
        </p:nvSpPr>
        <p:spPr>
          <a:xfrm>
            <a:off x="1676400" y="4861424"/>
            <a:ext cx="61956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Explicații</a:t>
            </a:r>
            <a:r>
              <a:rPr lang="en-US" dirty="0"/>
              <a:t>: Am </a:t>
            </a:r>
            <a:r>
              <a:rPr lang="en-US" dirty="0" err="1"/>
              <a:t>plasat</a:t>
            </a:r>
            <a:r>
              <a:rPr lang="en-US" dirty="0"/>
              <a:t> la </a:t>
            </a:r>
            <a:r>
              <a:rPr lang="en-US" dirty="0" err="1"/>
              <a:t>margine</a:t>
            </a:r>
            <a:r>
              <a:rPr lang="en-US" dirty="0"/>
              <a:t> </a:t>
            </a:r>
            <a:r>
              <a:rPr lang="en-US" dirty="0" err="1"/>
              <a:t>jumperii</a:t>
            </a:r>
            <a:r>
              <a:rPr lang="en-US" dirty="0"/>
              <a:t> </a:t>
            </a:r>
            <a:r>
              <a:rPr lang="en-US" dirty="0" err="1"/>
              <a:t>deoarece</a:t>
            </a:r>
            <a:r>
              <a:rPr lang="en-US" dirty="0"/>
              <a:t> au </a:t>
            </a:r>
            <a:r>
              <a:rPr lang="en-US" dirty="0" err="1"/>
              <a:t>dimensiuni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comparație</a:t>
            </a:r>
            <a:r>
              <a:rPr lang="en-US" dirty="0"/>
              <a:t> cu </a:t>
            </a:r>
            <a:r>
              <a:rPr lang="en-US" dirty="0" err="1"/>
              <a:t>celelalte</a:t>
            </a:r>
            <a:r>
              <a:rPr lang="en-US" dirty="0"/>
              <a:t> </a:t>
            </a:r>
            <a:r>
              <a:rPr lang="en-US" dirty="0" err="1"/>
              <a:t>componente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realiza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ușor</a:t>
            </a:r>
            <a:r>
              <a:rPr lang="en-US" dirty="0"/>
              <a:t> </a:t>
            </a:r>
            <a:r>
              <a:rPr lang="en-US" dirty="0" err="1"/>
              <a:t>alimentarea</a:t>
            </a:r>
            <a:r>
              <a:rPr lang="en-US" dirty="0"/>
              <a:t> </a:t>
            </a:r>
            <a:r>
              <a:rPr lang="en-US" dirty="0" err="1"/>
              <a:t>circuitului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en-US" dirty="0" err="1"/>
              <a:t>Celelalte</a:t>
            </a:r>
            <a:r>
              <a:rPr lang="en-US" dirty="0"/>
              <a:t> </a:t>
            </a:r>
            <a:r>
              <a:rPr lang="en-US" dirty="0" err="1"/>
              <a:t>componente</a:t>
            </a:r>
            <a:r>
              <a:rPr lang="en-US" dirty="0"/>
              <a:t> ale </a:t>
            </a:r>
            <a:r>
              <a:rPr lang="en-US" dirty="0" err="1"/>
              <a:t>circuitului</a:t>
            </a:r>
            <a:r>
              <a:rPr lang="en-US" dirty="0"/>
              <a:t> au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plasate</a:t>
            </a:r>
            <a:r>
              <a:rPr lang="en-US" dirty="0"/>
              <a:t> </a:t>
            </a:r>
            <a:r>
              <a:rPr lang="en-US" dirty="0" err="1"/>
              <a:t>respectând</a:t>
            </a:r>
            <a:r>
              <a:rPr lang="en-US" dirty="0"/>
              <a:t> pe </a:t>
            </a:r>
            <a:r>
              <a:rPr lang="en-US" dirty="0" err="1"/>
              <a:t>cât</a:t>
            </a:r>
            <a:r>
              <a:rPr lang="en-US" dirty="0"/>
              <a:t> </a:t>
            </a:r>
            <a:r>
              <a:rPr lang="en-US" dirty="0" err="1"/>
              <a:t>posibil</a:t>
            </a:r>
            <a:r>
              <a:rPr lang="en-US" dirty="0"/>
              <a:t> schema </a:t>
            </a:r>
            <a:r>
              <a:rPr lang="en-US" dirty="0" err="1"/>
              <a:t>electrică</a:t>
            </a:r>
            <a:r>
              <a:rPr lang="en-US" dirty="0"/>
              <a:t> </a:t>
            </a:r>
            <a:r>
              <a:rPr lang="en-US" dirty="0" err="1"/>
              <a:t>realizată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OrCad</a:t>
            </a:r>
            <a:r>
              <a:rPr lang="en-US" dirty="0"/>
              <a:t> Cadence.</a:t>
            </a:r>
            <a:endParaRPr lang="ro-RO" dirty="0"/>
          </a:p>
          <a:p>
            <a:endParaRPr lang="en-US" dirty="0"/>
          </a:p>
        </p:txBody>
      </p:sp>
    </p:spTree>
  </p:cSld>
  <p:clrMapOvr>
    <a:masterClrMapping/>
  </p:clrMapOvr>
  <p:transition>
    <p:pull dir="r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304800" y="685800"/>
            <a:ext cx="8610600" cy="914400"/>
          </a:xfrm>
        </p:spPr>
        <p:txBody>
          <a:bodyPr/>
          <a:lstStyle/>
          <a:p>
            <a:pPr algn="l"/>
            <a:r>
              <a:rPr lang="en-GB" altLang="en-US" sz="2400" b="1" dirty="0" err="1">
                <a:latin typeface="Arial" charset="0"/>
                <a:cs typeface="Arial" charset="0"/>
              </a:rPr>
              <a:t>Fotografii</a:t>
            </a:r>
            <a:r>
              <a:rPr lang="en-GB" altLang="en-US" sz="2400" b="1" dirty="0">
                <a:latin typeface="Arial" charset="0"/>
                <a:cs typeface="Arial" charset="0"/>
              </a:rPr>
              <a:t> din </a:t>
            </a:r>
            <a:r>
              <a:rPr lang="en-GB" altLang="en-US" sz="2400" b="1" dirty="0" err="1">
                <a:latin typeface="Arial" charset="0"/>
                <a:cs typeface="Arial" charset="0"/>
              </a:rPr>
              <a:t>etapa</a:t>
            </a:r>
            <a:r>
              <a:rPr lang="en-GB" altLang="en-US" sz="2400" b="1" dirty="0">
                <a:latin typeface="Arial" charset="0"/>
                <a:cs typeface="Arial" charset="0"/>
              </a:rPr>
              <a:t> de </a:t>
            </a:r>
            <a:r>
              <a:rPr lang="en-GB" altLang="en-US" sz="2400" b="1" dirty="0" err="1">
                <a:latin typeface="Arial" charset="0"/>
                <a:cs typeface="Arial" charset="0"/>
              </a:rPr>
              <a:t>echipare</a:t>
            </a:r>
            <a:r>
              <a:rPr lang="en-GB" altLang="en-US" sz="2400" b="1" dirty="0">
                <a:latin typeface="Arial" charset="0"/>
                <a:cs typeface="Arial" charset="0"/>
              </a:rPr>
              <a:t> a </a:t>
            </a:r>
            <a:r>
              <a:rPr lang="en-GB" altLang="en-US" sz="2400" b="1" dirty="0" err="1">
                <a:latin typeface="Arial" charset="0"/>
                <a:cs typeface="Arial" charset="0"/>
              </a:rPr>
              <a:t>modulului</a:t>
            </a:r>
            <a:r>
              <a:rPr lang="en-GB" altLang="en-US" sz="2400" b="1" dirty="0">
                <a:latin typeface="Arial" charset="0"/>
                <a:cs typeface="Arial" charset="0"/>
              </a:rPr>
              <a:t> electronic</a:t>
            </a:r>
            <a:endParaRPr lang="en-US" altLang="en-US" sz="2400" b="1" dirty="0">
              <a:solidFill>
                <a:srgbClr val="FF0000"/>
              </a:solidFill>
              <a:latin typeface="Arial" charset="0"/>
              <a:cs typeface="Arial" charset="0"/>
            </a:endParaRPr>
          </a:p>
        </p:txBody>
      </p:sp>
      <p:sp>
        <p:nvSpPr>
          <p:cNvPr id="9219" name="Title 1"/>
          <p:cNvSpPr txBox="1">
            <a:spLocks/>
          </p:cNvSpPr>
          <p:nvPr/>
        </p:nvSpPr>
        <p:spPr bwMode="auto">
          <a:xfrm>
            <a:off x="228600" y="1447800"/>
            <a:ext cx="8534400" cy="4397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endParaRPr lang="en-US" altLang="ro-RO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36FDB-9ADA-1DEB-835A-FA1B93A78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13" y="2712727"/>
            <a:ext cx="2365931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F1D135-4F06-7151-858C-1B3C206AC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2683842"/>
            <a:ext cx="2209801" cy="1790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ACA209-7539-4F38-D3BD-A86CE9715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900" y="2733736"/>
            <a:ext cx="2209800" cy="1825454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304800" y="1066800"/>
            <a:ext cx="7772400" cy="457200"/>
          </a:xfrm>
        </p:spPr>
        <p:txBody>
          <a:bodyPr/>
          <a:lstStyle/>
          <a:p>
            <a:pPr algn="l"/>
            <a:r>
              <a:rPr lang="ro-RO" altLang="en-US" sz="2400" b="1">
                <a:latin typeface="Arial" charset="0"/>
                <a:cs typeface="Arial" charset="0"/>
              </a:rPr>
              <a:t>Rezultate experimentale</a:t>
            </a:r>
            <a:endParaRPr lang="en-US" altLang="en-US" sz="2400" b="1">
              <a:latin typeface="Arial" charset="0"/>
              <a:cs typeface="Arial" charset="0"/>
            </a:endParaRPr>
          </a:p>
        </p:txBody>
      </p:sp>
      <p:sp>
        <p:nvSpPr>
          <p:cNvPr id="9219" name="Title 1"/>
          <p:cNvSpPr txBox="1">
            <a:spLocks/>
          </p:cNvSpPr>
          <p:nvPr/>
        </p:nvSpPr>
        <p:spPr bwMode="auto">
          <a:xfrm>
            <a:off x="274320" y="1505243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endParaRPr lang="en-US" altLang="ro-RO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59818-7F3F-BEA0-9974-74267B2ED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927" y="1762472"/>
            <a:ext cx="2179914" cy="1666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909F6B-1D85-D327-1278-B3F146D8D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266" y="1762472"/>
            <a:ext cx="2179914" cy="16968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C58F28-4CD5-C54B-8583-B3FC36500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207" y="1762472"/>
            <a:ext cx="2129294" cy="16665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DA50DC-7C64-2FE9-D122-97AD3C820D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927" y="4115807"/>
            <a:ext cx="2179914" cy="16753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111527-9AA0-9D30-9F08-144E66AEF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6186" y="4115807"/>
            <a:ext cx="2168073" cy="17225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E24770-AE29-3780-EC9E-84F99D502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6489" y="4157932"/>
            <a:ext cx="2226730" cy="1696866"/>
          </a:xfrm>
          <a:prstGeom prst="rect">
            <a:avLst/>
          </a:prstGeom>
        </p:spPr>
      </p:pic>
    </p:spTree>
  </p:cSld>
  <p:clrMapOvr>
    <a:masterClrMapping/>
  </p:clrMapOvr>
  <p:transition>
    <p:pull dir="r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2642</TotalTime>
  <Words>676</Words>
  <Application>Microsoft Office PowerPoint</Application>
  <PresentationFormat>On-screen Show (4:3)</PresentationFormat>
  <Paragraphs>76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Arial</vt:lpstr>
      <vt:lpstr>Calibri</vt:lpstr>
      <vt:lpstr>Office Theme</vt:lpstr>
      <vt:lpstr>Circuite Electronice Fundamentale 2 – Proiect (CEF2-Pr) </vt:lpstr>
      <vt:lpstr>Date de proiectare</vt:lpstr>
      <vt:lpstr>Schema bloc</vt:lpstr>
      <vt:lpstr>Schema electrică </vt:lpstr>
      <vt:lpstr>Simulări</vt:lpstr>
      <vt:lpstr>Simulări</vt:lpstr>
      <vt:lpstr>Layout</vt:lpstr>
      <vt:lpstr>Fotografii din etapa de echipare a modulului electronic</vt:lpstr>
      <vt:lpstr>Rezultate experimentale</vt:lpstr>
      <vt:lpstr>Rezultate experimentale</vt:lpstr>
      <vt:lpstr>Concluzii</vt:lpstr>
      <vt:lpstr>Concluzii</vt:lpstr>
      <vt:lpstr>Discipline studiate utile în realizarea proiectului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</dc:creator>
  <cp:lastModifiedBy>Coman Rares</cp:lastModifiedBy>
  <cp:revision>247</cp:revision>
  <dcterms:created xsi:type="dcterms:W3CDTF">2014-01-15T22:07:17Z</dcterms:created>
  <dcterms:modified xsi:type="dcterms:W3CDTF">2025-06-18T15:36:31Z</dcterms:modified>
</cp:coreProperties>
</file>

<file path=docProps/thumbnail.jpeg>
</file>